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1"/>
    <p:restoredTop sz="94641"/>
  </p:normalViewPr>
  <p:slideViewPr>
    <p:cSldViewPr snapToGrid="0">
      <p:cViewPr varScale="1">
        <p:scale>
          <a:sx n="207" d="100"/>
          <a:sy n="207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BDD8-ADEC-2A4F-A542-017C0522E49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3235-A632-7344-854E-819E8017D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6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B3235-A632-7344-854E-819E8017D6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770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51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3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9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01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3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9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9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2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2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A7E347D-B32A-4759-B7FF-FD25A9AEE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48" y="-17141"/>
            <a:ext cx="12188952" cy="6875141"/>
          </a:xfrm>
          <a:custGeom>
            <a:avLst/>
            <a:gdLst>
              <a:gd name="connsiteX0" fmla="*/ 1488154 w 12188952"/>
              <a:gd name="connsiteY0" fmla="*/ 3508108 h 6875141"/>
              <a:gd name="connsiteX1" fmla="*/ 1292116 w 12188952"/>
              <a:gd name="connsiteY1" fmla="*/ 3704145 h 6875141"/>
              <a:gd name="connsiteX2" fmla="*/ 1488154 w 12188952"/>
              <a:gd name="connsiteY2" fmla="*/ 3900182 h 6875141"/>
              <a:gd name="connsiteX3" fmla="*/ 1684192 w 12188952"/>
              <a:gd name="connsiteY3" fmla="*/ 3704145 h 6875141"/>
              <a:gd name="connsiteX4" fmla="*/ 1488154 w 12188952"/>
              <a:gd name="connsiteY4" fmla="*/ 3508108 h 6875141"/>
              <a:gd name="connsiteX5" fmla="*/ 12188951 w 12188952"/>
              <a:gd name="connsiteY5" fmla="*/ 3213837 h 6875141"/>
              <a:gd name="connsiteX6" fmla="*/ 11900948 w 12188952"/>
              <a:gd name="connsiteY6" fmla="*/ 3213837 h 6875141"/>
              <a:gd name="connsiteX7" fmla="*/ 10063117 w 12188952"/>
              <a:gd name="connsiteY7" fmla="*/ 5051668 h 6875141"/>
              <a:gd name="connsiteX8" fmla="*/ 10063117 w 12188952"/>
              <a:gd name="connsiteY8" fmla="*/ 6875141 h 6875141"/>
              <a:gd name="connsiteX9" fmla="*/ 12073153 w 12188952"/>
              <a:gd name="connsiteY9" fmla="*/ 6875141 h 6875141"/>
              <a:gd name="connsiteX10" fmla="*/ 12083467 w 12188952"/>
              <a:gd name="connsiteY10" fmla="*/ 6874620 h 6875141"/>
              <a:gd name="connsiteX11" fmla="*/ 12188951 w 12188952"/>
              <a:gd name="connsiteY11" fmla="*/ 6858522 h 6875141"/>
              <a:gd name="connsiteX12" fmla="*/ 12188951 w 12188952"/>
              <a:gd name="connsiteY12" fmla="*/ 6280730 h 6875141"/>
              <a:gd name="connsiteX13" fmla="*/ 12188952 w 12188952"/>
              <a:gd name="connsiteY13" fmla="*/ 6280729 h 6875141"/>
              <a:gd name="connsiteX14" fmla="*/ 12188952 w 12188952"/>
              <a:gd name="connsiteY14" fmla="*/ 3832194 h 6875141"/>
              <a:gd name="connsiteX15" fmla="*/ 12188951 w 12188952"/>
              <a:gd name="connsiteY15" fmla="*/ 3832194 h 6875141"/>
              <a:gd name="connsiteX16" fmla="*/ 0 w 12188952"/>
              <a:gd name="connsiteY16" fmla="*/ 2798382 h 6875141"/>
              <a:gd name="connsiteX17" fmla="*/ 0 w 12188952"/>
              <a:gd name="connsiteY17" fmla="*/ 4217834 h 6875141"/>
              <a:gd name="connsiteX18" fmla="*/ 10291 w 12188952"/>
              <a:gd name="connsiteY18" fmla="*/ 4210345 h 6875141"/>
              <a:gd name="connsiteX19" fmla="*/ 460407 w 12188952"/>
              <a:gd name="connsiteY19" fmla="*/ 3508108 h 6875141"/>
              <a:gd name="connsiteX20" fmla="*/ 10291 w 12188952"/>
              <a:gd name="connsiteY20" fmla="*/ 2805871 h 6875141"/>
              <a:gd name="connsiteX21" fmla="*/ 11563230 w 12188952"/>
              <a:gd name="connsiteY21" fmla="*/ 603215 h 6875141"/>
              <a:gd name="connsiteX22" fmla="*/ 11381044 w 12188952"/>
              <a:gd name="connsiteY22" fmla="*/ 620944 h 6875141"/>
              <a:gd name="connsiteX23" fmla="*/ 11546600 w 12188952"/>
              <a:gd name="connsiteY23" fmla="*/ 1418331 h 6875141"/>
              <a:gd name="connsiteX24" fmla="*/ 12161801 w 12188952"/>
              <a:gd name="connsiteY24" fmla="*/ 1601617 h 6875141"/>
              <a:gd name="connsiteX25" fmla="*/ 12185891 w 12188952"/>
              <a:gd name="connsiteY25" fmla="*/ 1600043 h 6875141"/>
              <a:gd name="connsiteX26" fmla="*/ 12185891 w 12188952"/>
              <a:gd name="connsiteY26" fmla="*/ 795119 h 6875141"/>
              <a:gd name="connsiteX27" fmla="*/ 12178431 w 12188952"/>
              <a:gd name="connsiteY27" fmla="*/ 786500 h 6875141"/>
              <a:gd name="connsiteX28" fmla="*/ 11563230 w 12188952"/>
              <a:gd name="connsiteY28" fmla="*/ 603215 h 6875141"/>
              <a:gd name="connsiteX29" fmla="*/ 1368216 w 12188952"/>
              <a:gd name="connsiteY29" fmla="*/ 0 h 6875141"/>
              <a:gd name="connsiteX30" fmla="*/ 0 w 12188952"/>
              <a:gd name="connsiteY30" fmla="*/ 0 h 6875141"/>
              <a:gd name="connsiteX31" fmla="*/ 0 w 12188952"/>
              <a:gd name="connsiteY31" fmla="*/ 1368215 h 6875141"/>
              <a:gd name="connsiteX32" fmla="*/ 1372241 w 12188952"/>
              <a:gd name="connsiteY32" fmla="*/ 2740456 h 6875141"/>
              <a:gd name="connsiteX33" fmla="*/ 2740456 w 12188952"/>
              <a:gd name="connsiteY33" fmla="*/ 2740456 h 6875141"/>
              <a:gd name="connsiteX34" fmla="*/ 2740456 w 12188952"/>
              <a:gd name="connsiteY34" fmla="*/ 1372240 h 6875141"/>
              <a:gd name="connsiteX35" fmla="*/ 1368216 w 12188952"/>
              <a:gd name="connsiteY35" fmla="*/ 0 h 687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88952" h="6875141">
                <a:moveTo>
                  <a:pt x="1488154" y="3508108"/>
                </a:moveTo>
                <a:cubicBezTo>
                  <a:pt x="1379885" y="3508108"/>
                  <a:pt x="1292116" y="3595877"/>
                  <a:pt x="1292116" y="3704145"/>
                </a:cubicBezTo>
                <a:cubicBezTo>
                  <a:pt x="1292116" y="3812413"/>
                  <a:pt x="1379885" y="3900182"/>
                  <a:pt x="1488154" y="3900182"/>
                </a:cubicBezTo>
                <a:cubicBezTo>
                  <a:pt x="1596423" y="3900182"/>
                  <a:pt x="1684192" y="3812413"/>
                  <a:pt x="1684192" y="3704145"/>
                </a:cubicBezTo>
                <a:cubicBezTo>
                  <a:pt x="1684192" y="3595877"/>
                  <a:pt x="1596423" y="3508108"/>
                  <a:pt x="1488154" y="3508108"/>
                </a:cubicBezTo>
                <a:close/>
                <a:moveTo>
                  <a:pt x="12188951" y="3213837"/>
                </a:moveTo>
                <a:lnTo>
                  <a:pt x="11900948" y="3213837"/>
                </a:lnTo>
                <a:cubicBezTo>
                  <a:pt x="10885931" y="3213837"/>
                  <a:pt x="10063117" y="4036651"/>
                  <a:pt x="10063117" y="5051668"/>
                </a:cubicBezTo>
                <a:lnTo>
                  <a:pt x="10063117" y="6875141"/>
                </a:lnTo>
                <a:lnTo>
                  <a:pt x="12073153" y="6875141"/>
                </a:lnTo>
                <a:lnTo>
                  <a:pt x="12083467" y="6874620"/>
                </a:lnTo>
                <a:lnTo>
                  <a:pt x="12188951" y="6858522"/>
                </a:lnTo>
                <a:lnTo>
                  <a:pt x="12188951" y="6280730"/>
                </a:lnTo>
                <a:lnTo>
                  <a:pt x="12188952" y="6280729"/>
                </a:lnTo>
                <a:lnTo>
                  <a:pt x="12188952" y="3832194"/>
                </a:lnTo>
                <a:lnTo>
                  <a:pt x="12188951" y="3832194"/>
                </a:lnTo>
                <a:close/>
                <a:moveTo>
                  <a:pt x="0" y="2798382"/>
                </a:moveTo>
                <a:lnTo>
                  <a:pt x="0" y="4217834"/>
                </a:lnTo>
                <a:lnTo>
                  <a:pt x="10291" y="4210345"/>
                </a:lnTo>
                <a:cubicBezTo>
                  <a:pt x="100314" y="4143505"/>
                  <a:pt x="460407" y="3854496"/>
                  <a:pt x="460407" y="3508108"/>
                </a:cubicBezTo>
                <a:cubicBezTo>
                  <a:pt x="460407" y="3161721"/>
                  <a:pt x="100314" y="2872711"/>
                  <a:pt x="10291" y="2805871"/>
                </a:cubicBezTo>
                <a:close/>
                <a:moveTo>
                  <a:pt x="11563230" y="603215"/>
                </a:moveTo>
                <a:cubicBezTo>
                  <a:pt x="11455784" y="606833"/>
                  <a:pt x="11381044" y="620944"/>
                  <a:pt x="11381044" y="620944"/>
                </a:cubicBezTo>
                <a:cubicBezTo>
                  <a:pt x="11381044" y="620944"/>
                  <a:pt x="11280695" y="1152426"/>
                  <a:pt x="11546600" y="1418331"/>
                </a:cubicBezTo>
                <a:cubicBezTo>
                  <a:pt x="11712792" y="1584523"/>
                  <a:pt x="11982723" y="1607645"/>
                  <a:pt x="12161801" y="1601617"/>
                </a:cubicBezTo>
                <a:lnTo>
                  <a:pt x="12185891" y="1600043"/>
                </a:lnTo>
                <a:lnTo>
                  <a:pt x="12185891" y="795119"/>
                </a:lnTo>
                <a:lnTo>
                  <a:pt x="12178431" y="786500"/>
                </a:lnTo>
                <a:cubicBezTo>
                  <a:pt x="12012240" y="620309"/>
                  <a:pt x="11742309" y="597187"/>
                  <a:pt x="11563230" y="603215"/>
                </a:cubicBezTo>
                <a:close/>
                <a:moveTo>
                  <a:pt x="1368216" y="0"/>
                </a:moveTo>
                <a:lnTo>
                  <a:pt x="0" y="0"/>
                </a:lnTo>
                <a:lnTo>
                  <a:pt x="0" y="1368215"/>
                </a:lnTo>
                <a:cubicBezTo>
                  <a:pt x="0" y="2126091"/>
                  <a:pt x="614365" y="2740456"/>
                  <a:pt x="1372241" y="2740456"/>
                </a:cubicBezTo>
                <a:lnTo>
                  <a:pt x="2740456" y="2740456"/>
                </a:lnTo>
                <a:lnTo>
                  <a:pt x="2740456" y="1372240"/>
                </a:lnTo>
                <a:cubicBezTo>
                  <a:pt x="2740456" y="614365"/>
                  <a:pt x="2126092" y="0"/>
                  <a:pt x="1368216" y="0"/>
                </a:cubicBezTo>
                <a:close/>
              </a:path>
            </a:pathLst>
          </a:cu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BFF00C7-7BDA-FA43-63D3-1A9202F3C1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5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7037D-D197-4CDD-BB5E-43AEE9E53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3D351-F37A-9AB7-AAAA-113E23F4C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4114799"/>
            <a:ext cx="6717129" cy="201399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Covid Stock Retail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D9F62-10D8-9DAA-89A8-67C9A494A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8053" y="4114799"/>
            <a:ext cx="4262260" cy="201399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Team 7 - Project 1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rgbClr val="FFFFFF"/>
                </a:solidFill>
              </a:rPr>
              <a:t>Cherno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Jallow</a:t>
            </a:r>
            <a:r>
              <a:rPr lang="en-US" sz="2000" dirty="0">
                <a:solidFill>
                  <a:srgbClr val="FFFFFF"/>
                </a:solidFill>
              </a:rPr>
              <a:t> - Lowes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Chris Schultz - Walmart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Wei Kent Chen - Target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Chloe Li - Costco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E49A7D-8FD9-436A-B77B-246CE503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773C5F-88DC-4BF1-8396-4EFD48900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D811-1EA4-E90A-492E-55439340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3796-6FF8-7EEF-840F-4BF94896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This project attempts to analyze the impact that the COVID-19 pandemic had on the retail stocks</a:t>
            </a:r>
          </a:p>
          <a:p>
            <a:endParaRPr lang="en-US" dirty="0">
              <a:latin typeface="-apple-system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Questions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pre covid? Jan - 2019 to  Dec -2019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during the pandemic before the vaccine release?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Jan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-2020 to Nov - 2020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during the pandemic after the vaccine release?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Dec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-2020 to Dec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D811-1EA4-E90A-492E-55439340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3796-6FF8-7EEF-840F-4BF94896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-apple-system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Pull retail stock data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from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yfinance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via API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Hypothesis: We assumed that the stock price will go down during the pandemic before the vaccine release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7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D811-1EA4-E90A-492E-55439340D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1120416"/>
          </a:xfrm>
        </p:spPr>
        <p:txBody>
          <a:bodyPr/>
          <a:lstStyle/>
          <a:p>
            <a:r>
              <a:rPr lang="en-US" dirty="0"/>
              <a:t>Costco (COST)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1CC165A-9E11-BC0C-2C1A-DF0ACD35F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909" y="2185840"/>
            <a:ext cx="5276129" cy="3411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E1F67-C029-9028-9A92-39C7CD0873B7}"/>
              </a:ext>
            </a:extLst>
          </p:cNvPr>
          <p:cNvSpPr txBox="1"/>
          <p:nvPr/>
        </p:nvSpPr>
        <p:spPr>
          <a:xfrm>
            <a:off x="6259652" y="2098824"/>
            <a:ext cx="55600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Hypothesis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: We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assumed that the stock price for Costco will go down during the pandemic before the vaccine release which </a:t>
            </a:r>
            <a:r>
              <a:rPr lang="en-US" sz="1800">
                <a:solidFill>
                  <a:srgbClr val="000000"/>
                </a:solidFill>
                <a:latin typeface="Calibri" panose="020F0502020204030204" pitchFamily="34" charset="0"/>
              </a:rPr>
              <a:t>disproven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8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D811-1EA4-E90A-492E-55439340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3796-6FF8-7EEF-840F-4BF94896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This project attempts to analyze the impact that the COVID-19 pandemic </a:t>
            </a:r>
          </a:p>
          <a:p>
            <a:endParaRPr lang="en-US" dirty="0">
              <a:latin typeface="-apple-system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Questions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pre covid? Jan - 2019 to  Dec -2019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during the pandemic before the vaccine release?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Jan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-2020 to Nov - 2020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did the stocks perform during the pandemic after the vaccine release?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Dec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-2020 to Dec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216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219</Words>
  <Application>Microsoft Macintosh PowerPoint</Application>
  <PresentationFormat>Widescreen</PresentationFormat>
  <Paragraphs>29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-apple-system</vt:lpstr>
      <vt:lpstr>Arial</vt:lpstr>
      <vt:lpstr>Calibri</vt:lpstr>
      <vt:lpstr>Seaford</vt:lpstr>
      <vt:lpstr>LevelVTI</vt:lpstr>
      <vt:lpstr>Covid Stock Retail Data</vt:lpstr>
      <vt:lpstr>Project Description</vt:lpstr>
      <vt:lpstr>Solution Approach </vt:lpstr>
      <vt:lpstr>Costco (COST)</vt:lpstr>
      <vt:lpstr>Project Description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Stock Retail Data</dc:title>
  <dc:creator>Cherno Baba Jallow</dc:creator>
  <cp:lastModifiedBy>Cherno Baba Jallow</cp:lastModifiedBy>
  <cp:revision>2</cp:revision>
  <dcterms:created xsi:type="dcterms:W3CDTF">2022-11-13T17:57:40Z</dcterms:created>
  <dcterms:modified xsi:type="dcterms:W3CDTF">2022-11-13T18:57:52Z</dcterms:modified>
</cp:coreProperties>
</file>